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0797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65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65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247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705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373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417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379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852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985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89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9FA6A-D879-4186-91B7-8B86B90C615F}" type="datetimeFigureOut">
              <a:rPr lang="th-TH" smtClean="0"/>
              <a:t>03/05/60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EA744-8598-45AF-8BC8-CEA4BD1E56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713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800" y="3835400"/>
            <a:ext cx="6273800" cy="2914648"/>
          </a:xfrm>
          <a:prstGeom prst="rect">
            <a:avLst/>
          </a:prstGeom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46" y="10319"/>
            <a:ext cx="1051807" cy="1503362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346200" y="279400"/>
            <a:ext cx="9144000" cy="965200"/>
          </a:xfrm>
        </p:spPr>
        <p:txBody>
          <a:bodyPr>
            <a:noAutofit/>
          </a:bodyPr>
          <a:lstStyle/>
          <a:p>
            <a:pPr algn="ctr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คำถวายสัตย์ปฏิญาณ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79400" y="1442243"/>
            <a:ext cx="11639550" cy="4475162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dirty="0" smtClean="0"/>
              <a:t>		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ข้าพระพุทธเจ้า / 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……..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สกุล)</a:t>
            </a:r>
            <a:r>
              <a:rPr lang="en-US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…….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 ขอถวาย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สัตย์    ปฏิญาณ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ว่า / จะปฏิบัติหน้าที่ครูเพื่อการพัฒนาโรงเรียนคุณธรรม / 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  ด้วย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ความมุ่งมั่น แน่วแน่ / ยินดีเสียสละเวลา / และจะอุทิศตนอย่างเต็มกำลังความสามารถ / เพื่อสนองพระราชประสงค์ที่ว่า / ให้โรงเรียนสร้างคนดีให้แก่บ้านเมือง / อันจะเป็นคุณูปการแก่แผ่นดินสืบไป</a:t>
            </a:r>
          </a:p>
          <a:p>
            <a:pPr algn="l"/>
            <a:r>
              <a:rPr lang="th-TH" sz="5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5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ด้วยเกล้าด้วยกระหม่อม ขอเดชะ</a:t>
            </a:r>
            <a:endParaRPr lang="th-TH" sz="5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848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</Words>
  <Application>Microsoft Office PowerPoint</Application>
  <PresentationFormat>แบบจอกว้าง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คำถวายสัตย์ปฏิญาณ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คำถวายสัตย์ปฏิญาณ</dc:title>
  <dc:creator>Mr.KKD</dc:creator>
  <cp:lastModifiedBy>Mr.KKD</cp:lastModifiedBy>
  <cp:revision>3</cp:revision>
  <dcterms:created xsi:type="dcterms:W3CDTF">2017-05-03T02:12:18Z</dcterms:created>
  <dcterms:modified xsi:type="dcterms:W3CDTF">2017-05-03T04:09:23Z</dcterms:modified>
</cp:coreProperties>
</file>